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58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F7FF"/>
    <a:srgbClr val="E0EBFF"/>
    <a:srgbClr val="FF9300"/>
    <a:srgbClr val="FFF495"/>
    <a:srgbClr val="FFF2CD"/>
    <a:srgbClr val="F5FED2"/>
    <a:srgbClr val="FFD77E"/>
    <a:srgbClr val="6095C9"/>
    <a:srgbClr val="B6E99F"/>
    <a:srgbClr val="F7B9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24" autoAdjust="0"/>
    <p:restoredTop sz="92824"/>
  </p:normalViewPr>
  <p:slideViewPr>
    <p:cSldViewPr snapToGrid="0">
      <p:cViewPr>
        <p:scale>
          <a:sx n="100" d="100"/>
          <a:sy n="100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17/7/17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66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4055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46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kumimoji="0" lang="zh-CN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0DF3984-D036-8146-80F3-60605DE9315C}" type="slidenum">
              <a:rPr lang="zh-CN" altLang="en-US" sz="1200"/>
              <a:pPr/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595650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kumimoji="0" lang="zh-CN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0DF3984-D036-8146-80F3-60605DE9315C}" type="slidenum">
              <a:rPr lang="zh-CN" altLang="en-US" sz="1200"/>
              <a:pPr/>
              <a:t>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928548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17/7/17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17/7/17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17/7/17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流程图: 可选过程 55"/>
          <p:cNvSpPr/>
          <p:nvPr/>
        </p:nvSpPr>
        <p:spPr>
          <a:xfrm>
            <a:off x="345440" y="156845"/>
            <a:ext cx="11457940" cy="638556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en-US" altLang="zh-CN" sz="2400" b="1"/>
          </a:p>
          <a:p>
            <a:pPr algn="ctr"/>
            <a:r>
              <a:rPr lang="en-US" altLang="zh-CN" sz="3200" b="1"/>
              <a:t>XXL-JOB</a:t>
            </a:r>
            <a:r>
              <a:rPr lang="zh-CN" altLang="en-US" sz="3200" b="1"/>
              <a:t>架构图 </a:t>
            </a:r>
            <a:r>
              <a:rPr lang="en-US" altLang="zh-CN" sz="3200" b="1"/>
              <a:t>v1.1</a:t>
            </a:r>
          </a:p>
        </p:txBody>
      </p:sp>
      <p:sp>
        <p:nvSpPr>
          <p:cNvPr id="6" name="流程图: 可选过程 5"/>
          <p:cNvSpPr/>
          <p:nvPr/>
        </p:nvSpPr>
        <p:spPr>
          <a:xfrm>
            <a:off x="672465" y="436245"/>
            <a:ext cx="6865620" cy="538289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11" name="圆柱形 10"/>
          <p:cNvSpPr/>
          <p:nvPr/>
        </p:nvSpPr>
        <p:spPr>
          <a:xfrm>
            <a:off x="918845" y="832485"/>
            <a:ext cx="3928745" cy="2955290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任务池</a:t>
            </a:r>
          </a:p>
        </p:txBody>
      </p:sp>
      <p:sp>
        <p:nvSpPr>
          <p:cNvPr id="8" name="流程图: 可选过程 7"/>
          <p:cNvSpPr/>
          <p:nvPr/>
        </p:nvSpPr>
        <p:spPr>
          <a:xfrm>
            <a:off x="1067435" y="1742440"/>
            <a:ext cx="3597275" cy="40068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宴会商户头图绑定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</a:p>
        </p:txBody>
      </p:sp>
      <p:sp>
        <p:nvSpPr>
          <p:cNvPr id="9" name="流程图: 可选过程 8"/>
          <p:cNvSpPr/>
          <p:nvPr/>
        </p:nvSpPr>
        <p:spPr>
          <a:xfrm>
            <a:off x="1068705" y="2287270"/>
            <a:ext cx="3597275" cy="39751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婚宴默认</a:t>
            </a:r>
            <a:r>
              <a:rPr lang="zh-CN" altLang="en-US">
                <a:latin typeface="微软雅黑" charset="0"/>
                <a:ea typeface="微软雅黑" charset="0"/>
                <a:sym typeface="+mn-ea"/>
              </a:rPr>
              <a:t>搜索</a:t>
            </a:r>
            <a:r>
              <a:rPr lang="zh-CN" altLang="en-US">
                <a:latin typeface="微软雅黑" charset="0"/>
                <a:ea typeface="微软雅黑" charset="0"/>
              </a:rPr>
              <a:t>排序跑分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</a:p>
        </p:txBody>
      </p:sp>
      <p:sp>
        <p:nvSpPr>
          <p:cNvPr id="10" name="流程图: 可选过程 9"/>
          <p:cNvSpPr/>
          <p:nvPr/>
        </p:nvSpPr>
        <p:spPr>
          <a:xfrm>
            <a:off x="1071880" y="2863850"/>
            <a:ext cx="3597275" cy="34036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22" name="流程图: 可选过程 21"/>
          <p:cNvSpPr/>
          <p:nvPr/>
        </p:nvSpPr>
        <p:spPr>
          <a:xfrm>
            <a:off x="5225415" y="935355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A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【block】</a:t>
            </a:r>
          </a:p>
        </p:txBody>
      </p:sp>
      <p:sp>
        <p:nvSpPr>
          <p:cNvPr id="29" name="流程图: 可选过程 28"/>
          <p:cNvSpPr/>
          <p:nvPr/>
        </p:nvSpPr>
        <p:spPr>
          <a:xfrm>
            <a:off x="5280025" y="1979930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B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【block】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5" name="流程图: 可选过程 34"/>
          <p:cNvSpPr/>
          <p:nvPr/>
        </p:nvSpPr>
        <p:spPr>
          <a:xfrm>
            <a:off x="5280025" y="2952115"/>
            <a:ext cx="1898015" cy="70866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C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【active】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6" name="流程图: 可选过程 35"/>
          <p:cNvSpPr/>
          <p:nvPr/>
        </p:nvSpPr>
        <p:spPr>
          <a:xfrm>
            <a:off x="1097280" y="4314190"/>
            <a:ext cx="5988050" cy="64071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</a:t>
            </a:r>
          </a:p>
        </p:txBody>
      </p:sp>
      <p:sp>
        <p:nvSpPr>
          <p:cNvPr id="37" name="下箭头 36"/>
          <p:cNvSpPr/>
          <p:nvPr/>
        </p:nvSpPr>
        <p:spPr>
          <a:xfrm>
            <a:off x="6210935" y="3715385"/>
            <a:ext cx="160655" cy="55372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39" name="流程图: 可选过程 38"/>
          <p:cNvSpPr/>
          <p:nvPr/>
        </p:nvSpPr>
        <p:spPr>
          <a:xfrm>
            <a:off x="8888730" y="597535"/>
            <a:ext cx="2533650" cy="520065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43" name="右箭头 42"/>
          <p:cNvSpPr/>
          <p:nvPr/>
        </p:nvSpPr>
        <p:spPr>
          <a:xfrm>
            <a:off x="7593965" y="3176905"/>
            <a:ext cx="1267460" cy="21844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4" name="左箭头 43"/>
          <p:cNvSpPr/>
          <p:nvPr/>
        </p:nvSpPr>
        <p:spPr>
          <a:xfrm>
            <a:off x="7593965" y="4560570"/>
            <a:ext cx="1252855" cy="18923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5" name="流程图: 磁盘 44"/>
          <p:cNvSpPr/>
          <p:nvPr/>
        </p:nvSpPr>
        <p:spPr>
          <a:xfrm>
            <a:off x="9226550" y="878205"/>
            <a:ext cx="1805940" cy="2650490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1600" b="1">
                <a:latin typeface="微软雅黑" charset="0"/>
                <a:ea typeface="微软雅黑" charset="0"/>
              </a:rPr>
              <a:t>调度队列</a:t>
            </a:r>
          </a:p>
        </p:txBody>
      </p:sp>
      <p:sp>
        <p:nvSpPr>
          <p:cNvPr id="47" name="左右箭头 46"/>
          <p:cNvSpPr/>
          <p:nvPr/>
        </p:nvSpPr>
        <p:spPr>
          <a:xfrm>
            <a:off x="4885055" y="3206115"/>
            <a:ext cx="378460" cy="160020"/>
          </a:xfrm>
          <a:prstGeom prst="left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8" name="流程图: 可选过程 47"/>
          <p:cNvSpPr/>
          <p:nvPr/>
        </p:nvSpPr>
        <p:spPr>
          <a:xfrm>
            <a:off x="9370060" y="17786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</a:p>
        </p:txBody>
      </p:sp>
      <p:sp>
        <p:nvSpPr>
          <p:cNvPr id="51" name="流程图: 可选过程 50"/>
          <p:cNvSpPr/>
          <p:nvPr/>
        </p:nvSpPr>
        <p:spPr>
          <a:xfrm>
            <a:off x="9357360" y="21850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</a:p>
        </p:txBody>
      </p:sp>
      <p:sp>
        <p:nvSpPr>
          <p:cNvPr id="52" name="流程图: 可选过程 51"/>
          <p:cNvSpPr/>
          <p:nvPr/>
        </p:nvSpPr>
        <p:spPr>
          <a:xfrm>
            <a:off x="9358630" y="25914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53" name="流程图: 可选过程 52"/>
          <p:cNvSpPr/>
          <p:nvPr/>
        </p:nvSpPr>
        <p:spPr>
          <a:xfrm>
            <a:off x="9168765" y="4139565"/>
            <a:ext cx="1850390" cy="84518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/>
              <a:t>任务执行</a:t>
            </a:r>
          </a:p>
          <a:p>
            <a:pPr algn="ctr"/>
            <a:r>
              <a:rPr lang="zh-CN" altLang="en-US" sz="1600" b="1"/>
              <a:t>【业务逻辑】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/>
              <a:t>v1.3</a:t>
            </a:r>
          </a:p>
        </p:txBody>
      </p:sp>
      <p:sp>
        <p:nvSpPr>
          <p:cNvPr id="32" name="矩形 31"/>
          <p:cNvSpPr/>
          <p:nvPr/>
        </p:nvSpPr>
        <p:spPr>
          <a:xfrm>
            <a:off x="548005" y="1049020"/>
            <a:ext cx="4619625" cy="4560570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33" name="矩形 32"/>
          <p:cNvSpPr/>
          <p:nvPr/>
        </p:nvSpPr>
        <p:spPr>
          <a:xfrm>
            <a:off x="705485" y="1526540"/>
            <a:ext cx="1973580" cy="2425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调度池</a:t>
            </a:r>
          </a:p>
        </p:txBody>
      </p:sp>
      <p:sp>
        <p:nvSpPr>
          <p:cNvPr id="34" name="矩形 33"/>
          <p:cNvSpPr/>
          <p:nvPr/>
        </p:nvSpPr>
        <p:spPr>
          <a:xfrm>
            <a:off x="871855" y="1741805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执行器地址</a:t>
            </a:r>
          </a:p>
        </p:txBody>
      </p:sp>
      <p:sp>
        <p:nvSpPr>
          <p:cNvPr id="49" name="矩形 48"/>
          <p:cNvSpPr/>
          <p:nvPr/>
        </p:nvSpPr>
        <p:spPr>
          <a:xfrm>
            <a:off x="706120" y="437007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 </a:t>
            </a:r>
            <a:r>
              <a:rPr lang="en-US" altLang="zh-CN" b="1">
                <a:solidFill>
                  <a:schemeClr val="tx1"/>
                </a:solidFill>
                <a:latin typeface="微软雅黑" charset="0"/>
                <a:ea typeface="微软雅黑" charset="0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日志</a:t>
            </a:r>
          </a:p>
        </p:txBody>
      </p:sp>
      <p:sp>
        <p:nvSpPr>
          <p:cNvPr id="54" name="矩形 53"/>
          <p:cNvSpPr/>
          <p:nvPr/>
        </p:nvSpPr>
        <p:spPr>
          <a:xfrm>
            <a:off x="6850380" y="1069340"/>
            <a:ext cx="4764405" cy="4487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64" name="矩形 63"/>
          <p:cNvSpPr/>
          <p:nvPr/>
        </p:nvSpPr>
        <p:spPr>
          <a:xfrm>
            <a:off x="874395" y="2331085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微软雅黑" charset="0"/>
                <a:ea typeface="微软雅黑" charset="0"/>
              </a:rPr>
              <a:t>JobHandler</a:t>
            </a:r>
          </a:p>
        </p:txBody>
      </p:sp>
      <p:sp>
        <p:nvSpPr>
          <p:cNvPr id="65" name="矩形 64"/>
          <p:cNvSpPr/>
          <p:nvPr/>
        </p:nvSpPr>
        <p:spPr>
          <a:xfrm>
            <a:off x="876935" y="2902585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66" name="矩形 65"/>
          <p:cNvSpPr/>
          <p:nvPr/>
        </p:nvSpPr>
        <p:spPr>
          <a:xfrm>
            <a:off x="3642360" y="1754505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调度器</a:t>
            </a:r>
          </a:p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quartz</a:t>
            </a:r>
          </a:p>
        </p:txBody>
      </p:sp>
      <p:sp>
        <p:nvSpPr>
          <p:cNvPr id="74" name="矩形 73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回调服务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81" name="上下箭头 80"/>
          <p:cNvSpPr/>
          <p:nvPr/>
        </p:nvSpPr>
        <p:spPr>
          <a:xfrm>
            <a:off x="4125595" y="384619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左右箭头 7"/>
          <p:cNvSpPr/>
          <p:nvPr/>
        </p:nvSpPr>
        <p:spPr>
          <a:xfrm>
            <a:off x="2741295" y="210883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左右箭头 9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128510" y="1635760"/>
            <a:ext cx="1535430" cy="9677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jetty</a:t>
            </a: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5227320" y="2124075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5210175" y="342392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圆柱形 15"/>
          <p:cNvSpPr/>
          <p:nvPr/>
        </p:nvSpPr>
        <p:spPr>
          <a:xfrm>
            <a:off x="7074535" y="3006090"/>
            <a:ext cx="1499235" cy="2012950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回调日志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18" name="矩形 17"/>
          <p:cNvSpPr/>
          <p:nvPr/>
        </p:nvSpPr>
        <p:spPr>
          <a:xfrm>
            <a:off x="9260840" y="1527810"/>
            <a:ext cx="2157095" cy="3434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</a:rPr>
              <a:t>任务</a:t>
            </a:r>
          </a:p>
        </p:txBody>
      </p:sp>
      <p:cxnSp>
        <p:nvCxnSpPr>
          <p:cNvPr id="19" name="直接箭头连接符 18"/>
          <p:cNvCxnSpPr/>
          <p:nvPr/>
        </p:nvCxnSpPr>
        <p:spPr>
          <a:xfrm flipV="1">
            <a:off x="8699500" y="2127885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>
            <a:off x="8629015" y="3753485"/>
            <a:ext cx="54610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柱形 20"/>
          <p:cNvSpPr/>
          <p:nvPr/>
        </p:nvSpPr>
        <p:spPr>
          <a:xfrm>
            <a:off x="9523095" y="1690370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22" name="矩形 21"/>
          <p:cNvSpPr/>
          <p:nvPr/>
        </p:nvSpPr>
        <p:spPr>
          <a:xfrm>
            <a:off x="9539605" y="3342640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执行线程</a:t>
            </a:r>
          </a:p>
        </p:txBody>
      </p:sp>
      <p:sp>
        <p:nvSpPr>
          <p:cNvPr id="23" name="上下箭头 22"/>
          <p:cNvSpPr/>
          <p:nvPr/>
        </p:nvSpPr>
        <p:spPr>
          <a:xfrm>
            <a:off x="10156190" y="271208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smtClean="0"/>
              <a:t>v1.5</a:t>
            </a:r>
            <a:endParaRPr lang="en-US" altLang="zh-CN" sz="3200" b="1" dirty="0"/>
          </a:p>
        </p:txBody>
      </p:sp>
      <p:sp>
        <p:nvSpPr>
          <p:cNvPr id="33" name="矩形 32"/>
          <p:cNvSpPr/>
          <p:nvPr/>
        </p:nvSpPr>
        <p:spPr>
          <a:xfrm>
            <a:off x="548005" y="551145"/>
            <a:ext cx="4619625" cy="5058445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34" name="矩形 33"/>
          <p:cNvSpPr/>
          <p:nvPr/>
        </p:nvSpPr>
        <p:spPr>
          <a:xfrm>
            <a:off x="705485" y="726510"/>
            <a:ext cx="1973580" cy="32257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调度池</a:t>
            </a:r>
          </a:p>
        </p:txBody>
      </p:sp>
      <p:sp>
        <p:nvSpPr>
          <p:cNvPr id="35" name="矩形 34"/>
          <p:cNvSpPr/>
          <p:nvPr/>
        </p:nvSpPr>
        <p:spPr>
          <a:xfrm>
            <a:off x="856297" y="928370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charset="0"/>
                <a:ea typeface="微软雅黑" charset="0"/>
              </a:rPr>
              <a:t>执行器</a:t>
            </a:r>
            <a:endParaRPr lang="zh-CN" altLang="en-US" dirty="0">
              <a:latin typeface="微软雅黑" charset="0"/>
              <a:ea typeface="微软雅黑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04215" y="427833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 </a:t>
            </a:r>
            <a:r>
              <a:rPr lang="en-US" altLang="zh-CN" b="1">
                <a:solidFill>
                  <a:schemeClr val="tx1"/>
                </a:solidFill>
                <a:latin typeface="微软雅黑" charset="0"/>
                <a:ea typeface="微软雅黑" charset="0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日志</a:t>
            </a:r>
          </a:p>
        </p:txBody>
      </p:sp>
      <p:sp>
        <p:nvSpPr>
          <p:cNvPr id="37" name="矩形 36"/>
          <p:cNvSpPr/>
          <p:nvPr/>
        </p:nvSpPr>
        <p:spPr>
          <a:xfrm>
            <a:off x="6850380" y="551146"/>
            <a:ext cx="4764405" cy="50057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38" name="矩形 37"/>
          <p:cNvSpPr/>
          <p:nvPr/>
        </p:nvSpPr>
        <p:spPr>
          <a:xfrm>
            <a:off x="836613" y="1558608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微软雅黑" charset="0"/>
                <a:ea typeface="微软雅黑" charset="0"/>
              </a:rPr>
              <a:t>JobHandler</a:t>
            </a:r>
          </a:p>
        </p:txBody>
      </p:sp>
      <p:sp>
        <p:nvSpPr>
          <p:cNvPr id="39" name="矩形 38"/>
          <p:cNvSpPr/>
          <p:nvPr/>
        </p:nvSpPr>
        <p:spPr>
          <a:xfrm>
            <a:off x="850218" y="2166620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40" name="矩形 39"/>
          <p:cNvSpPr/>
          <p:nvPr/>
        </p:nvSpPr>
        <p:spPr>
          <a:xfrm>
            <a:off x="3652520" y="1896904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charset="0"/>
                <a:ea typeface="微软雅黑" charset="0"/>
                <a:sym typeface="+mn-ea"/>
              </a:rPr>
              <a:t>调度器</a:t>
            </a:r>
          </a:p>
          <a:p>
            <a:pPr algn="ctr"/>
            <a:r>
              <a:rPr lang="en-US" altLang="zh-CN" dirty="0">
                <a:latin typeface="微软雅黑" charset="0"/>
                <a:ea typeface="微软雅黑" charset="0"/>
              </a:rPr>
              <a:t>quartz</a:t>
            </a:r>
          </a:p>
        </p:txBody>
      </p:sp>
      <p:sp>
        <p:nvSpPr>
          <p:cNvPr id="41" name="矩形 40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charset="0"/>
                <a:ea typeface="微软雅黑" charset="0"/>
                <a:sym typeface="+mn-ea"/>
              </a:rPr>
              <a:t>回调服务</a:t>
            </a:r>
            <a:endParaRPr lang="en-US" altLang="zh-CN" dirty="0">
              <a:latin typeface="微软雅黑" charset="0"/>
              <a:ea typeface="微软雅黑" charset="0"/>
            </a:endParaRPr>
          </a:p>
        </p:txBody>
      </p:sp>
      <p:sp>
        <p:nvSpPr>
          <p:cNvPr id="42" name="上下箭头 41"/>
          <p:cNvSpPr/>
          <p:nvPr/>
        </p:nvSpPr>
        <p:spPr>
          <a:xfrm>
            <a:off x="4123690" y="3780322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左右箭头 42"/>
          <p:cNvSpPr/>
          <p:nvPr/>
        </p:nvSpPr>
        <p:spPr>
          <a:xfrm>
            <a:off x="2715260" y="2186119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左右箭头 43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7119272" y="2009190"/>
            <a:ext cx="1535430" cy="8631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jetty</a:t>
            </a:r>
          </a:p>
        </p:txBody>
      </p:sp>
      <p:cxnSp>
        <p:nvCxnSpPr>
          <p:cNvPr id="46" name="直接箭头连接符 11"/>
          <p:cNvCxnSpPr/>
          <p:nvPr/>
        </p:nvCxnSpPr>
        <p:spPr>
          <a:xfrm>
            <a:off x="5227320" y="2374792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12"/>
          <p:cNvCxnSpPr/>
          <p:nvPr/>
        </p:nvCxnSpPr>
        <p:spPr>
          <a:xfrm flipH="1">
            <a:off x="5227320" y="346837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圆柱形 15"/>
          <p:cNvSpPr/>
          <p:nvPr/>
        </p:nvSpPr>
        <p:spPr>
          <a:xfrm>
            <a:off x="7128510" y="3296340"/>
            <a:ext cx="1570990" cy="1316829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  <a:sym typeface="+mn-ea"/>
              </a:rPr>
              <a:t>回调日志</a:t>
            </a:r>
          </a:p>
          <a:p>
            <a:pPr algn="ctr"/>
            <a:r>
              <a:rPr lang="en-US" altLang="zh-CN" dirty="0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49" name="矩形 48"/>
          <p:cNvSpPr/>
          <p:nvPr/>
        </p:nvSpPr>
        <p:spPr>
          <a:xfrm>
            <a:off x="9273096" y="811360"/>
            <a:ext cx="2157095" cy="385667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  <a:p>
            <a:pPr algn="ctr"/>
            <a:r>
              <a:rPr lang="zh-CN" altLang="en-US" dirty="0">
                <a:solidFill>
                  <a:schemeClr val="tx1"/>
                </a:solidFill>
              </a:rPr>
              <a:t>任务</a:t>
            </a:r>
          </a:p>
        </p:txBody>
      </p:sp>
      <p:cxnSp>
        <p:nvCxnSpPr>
          <p:cNvPr id="50" name="直接箭头连接符 18"/>
          <p:cNvCxnSpPr/>
          <p:nvPr/>
        </p:nvCxnSpPr>
        <p:spPr>
          <a:xfrm flipV="1">
            <a:off x="8712613" y="2431252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19"/>
          <p:cNvCxnSpPr/>
          <p:nvPr/>
        </p:nvCxnSpPr>
        <p:spPr>
          <a:xfrm flipH="1">
            <a:off x="8699500" y="3952240"/>
            <a:ext cx="51054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圆柱形 20"/>
          <p:cNvSpPr/>
          <p:nvPr/>
        </p:nvSpPr>
        <p:spPr>
          <a:xfrm>
            <a:off x="9532176" y="1325537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53" name="矩形 52"/>
          <p:cNvSpPr/>
          <p:nvPr/>
        </p:nvSpPr>
        <p:spPr>
          <a:xfrm>
            <a:off x="9626126" y="3250097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执行线程</a:t>
            </a:r>
          </a:p>
        </p:txBody>
      </p:sp>
      <p:sp>
        <p:nvSpPr>
          <p:cNvPr id="54" name="上下箭头 53"/>
          <p:cNvSpPr/>
          <p:nvPr/>
        </p:nvSpPr>
        <p:spPr>
          <a:xfrm>
            <a:off x="10228100" y="2374792"/>
            <a:ext cx="247086" cy="816451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3642360" y="826718"/>
            <a:ext cx="1257935" cy="8090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charset="0"/>
                <a:ea typeface="微软雅黑" charset="0"/>
                <a:sym typeface="+mn-ea"/>
              </a:rPr>
              <a:t>注册模块</a:t>
            </a:r>
            <a:endParaRPr lang="en-US" altLang="zh-CN" dirty="0">
              <a:latin typeface="微软雅黑" charset="0"/>
              <a:ea typeface="微软雅黑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7128510" y="826718"/>
            <a:ext cx="1535430" cy="8300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注册模块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57" name="左右箭头 56"/>
          <p:cNvSpPr/>
          <p:nvPr/>
        </p:nvSpPr>
        <p:spPr>
          <a:xfrm>
            <a:off x="2707692" y="1105852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9" name="直接箭头连接符 12"/>
          <p:cNvCxnSpPr/>
          <p:nvPr/>
        </p:nvCxnSpPr>
        <p:spPr>
          <a:xfrm flipH="1">
            <a:off x="5227319" y="1300623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775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noFill/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altLang="zh-CN" sz="3200" b="1" dirty="0" smtClean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 smtClean="0"/>
              <a:t>v1.7</a:t>
            </a:r>
            <a:endParaRPr lang="en-US" altLang="zh-CN" sz="3200" b="1" dirty="0"/>
          </a:p>
        </p:txBody>
      </p:sp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31089" y="7076091"/>
            <a:ext cx="2920811" cy="841124"/>
          </a:xfrm>
          <a:prstGeom prst="rect">
            <a:avLst/>
          </a:prstGeom>
          <a:solidFill>
            <a:srgbClr val="E8DD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注册中心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86" name="直线箭头连接符 85"/>
          <p:cNvCxnSpPr/>
          <p:nvPr/>
        </p:nvCxnSpPr>
        <p:spPr>
          <a:xfrm>
            <a:off x="11955553" y="7258143"/>
            <a:ext cx="9228" cy="410923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线箭头连接符 86"/>
          <p:cNvCxnSpPr/>
          <p:nvPr/>
        </p:nvCxnSpPr>
        <p:spPr>
          <a:xfrm flipV="1">
            <a:off x="12192000" y="7245443"/>
            <a:ext cx="0" cy="417180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33" name="直线箭头连接符 132"/>
          <p:cNvCxnSpPr/>
          <p:nvPr/>
        </p:nvCxnSpPr>
        <p:spPr>
          <a:xfrm>
            <a:off x="12476487" y="7419060"/>
            <a:ext cx="413345" cy="1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线箭头连接符 133"/>
          <p:cNvCxnSpPr/>
          <p:nvPr/>
        </p:nvCxnSpPr>
        <p:spPr>
          <a:xfrm flipH="1">
            <a:off x="12434527" y="7662622"/>
            <a:ext cx="429217" cy="1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自动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839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noFill/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altLang="zh-CN" sz="3200" b="1" dirty="0" smtClean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 smtClean="0"/>
              <a:t>v1.8</a:t>
            </a:r>
            <a:endParaRPr lang="en-US" altLang="zh-CN" sz="3200" b="1" dirty="0"/>
          </a:p>
        </p:txBody>
      </p:sp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31089" y="7076091"/>
            <a:ext cx="2920811" cy="841124"/>
          </a:xfrm>
          <a:prstGeom prst="rect">
            <a:avLst/>
          </a:prstGeom>
          <a:solidFill>
            <a:srgbClr val="E8DD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注册中心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86" name="直线箭头连接符 85"/>
          <p:cNvCxnSpPr/>
          <p:nvPr/>
        </p:nvCxnSpPr>
        <p:spPr>
          <a:xfrm>
            <a:off x="11955553" y="7258143"/>
            <a:ext cx="9228" cy="410923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线箭头连接符 86"/>
          <p:cNvCxnSpPr/>
          <p:nvPr/>
        </p:nvCxnSpPr>
        <p:spPr>
          <a:xfrm flipV="1">
            <a:off x="12192000" y="7245443"/>
            <a:ext cx="0" cy="417180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33" name="直线箭头连接符 132"/>
          <p:cNvCxnSpPr/>
          <p:nvPr/>
        </p:nvCxnSpPr>
        <p:spPr>
          <a:xfrm>
            <a:off x="12476487" y="7419060"/>
            <a:ext cx="413345" cy="1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线箭头连接符 133"/>
          <p:cNvCxnSpPr/>
          <p:nvPr/>
        </p:nvCxnSpPr>
        <p:spPr>
          <a:xfrm flipH="1">
            <a:off x="12434527" y="7662622"/>
            <a:ext cx="429217" cy="1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624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324</Words>
  <Application>Microsoft Macintosh PowerPoint</Application>
  <PresentationFormat>宽屏</PresentationFormat>
  <Paragraphs>330</Paragraphs>
  <Slides>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Heiti SC Light</vt:lpstr>
      <vt:lpstr>ＭＳ Ｐゴシック</vt:lpstr>
      <vt:lpstr>宋体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Microsoft Office 用户</cp:lastModifiedBy>
  <cp:revision>394</cp:revision>
  <dcterms:created xsi:type="dcterms:W3CDTF">2015-05-05T08:02:00Z</dcterms:created>
  <dcterms:modified xsi:type="dcterms:W3CDTF">2017-07-17T11:00:12Z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