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58" r:id="rId3"/>
    <p:sldId id="260" r:id="rId4"/>
    <p:sldId id="261" r:id="rId5"/>
    <p:sldId id="262" r:id="rId6"/>
    <p:sldId id="264" r:id="rId7"/>
    <p:sldId id="266" r:id="rId8"/>
    <p:sldId id="267" r:id="rId9"/>
    <p:sldId id="263" r:id="rId10"/>
    <p:sldId id="268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7FF"/>
    <a:srgbClr val="E0EB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11" autoAdjust="0"/>
    <p:restoredTop sz="89932"/>
  </p:normalViewPr>
  <p:slideViewPr>
    <p:cSldViewPr snapToGrid="0">
      <p:cViewPr>
        <p:scale>
          <a:sx n="90" d="100"/>
          <a:sy n="90" d="100"/>
        </p:scale>
        <p:origin x="4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98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453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539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5868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11016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646368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95714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879406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11974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 dirty="0"/>
              <a:t>v1.1</a:t>
            </a:r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任务池</a:t>
            </a: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宴会商户头图绑定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JOB</a:t>
            </a: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婚宴默认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搜索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排序跑分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JOB</a:t>
            </a: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A</a:t>
            </a: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【block】</a:t>
            </a: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B</a:t>
            </a: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【block】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C</a:t>
            </a: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【active】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</a:t>
            </a: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</a:rPr>
              <a:t>调度队列</a:t>
            </a: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调度请求</a:t>
            </a: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调度请求</a:t>
            </a: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</a:p>
          <a:p>
            <a:pPr algn="ctr"/>
            <a:r>
              <a:rPr lang="zh-CN" altLang="en-US" sz="1600" b="1"/>
              <a:t>【业务逻辑】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62476" y="992498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9740643" y="890130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301309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（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xxl-rpc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）</a:t>
            </a: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885" y="5792470"/>
            <a:ext cx="431038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dirty="0" smtClean="0">
                <a:latin typeface="Heiti SC Light" charset="-122"/>
                <a:ea typeface="Heiti SC Light" charset="-122"/>
                <a:cs typeface="Heiti SC Light" charset="-122"/>
              </a:rPr>
              <a:t>v2.1.0</a:t>
            </a:r>
            <a:endParaRPr lang="en-US" altLang="zh-CN" sz="28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1056" y="997071"/>
            <a:ext cx="1672112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(timewheel)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5" name="直线箭头连接符 54"/>
          <p:cNvCxnSpPr/>
          <p:nvPr/>
        </p:nvCxnSpPr>
        <p:spPr>
          <a:xfrm rot="10800000" flipH="1">
            <a:off x="5945824" y="1334309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47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/>
              <a:t>v1.3</a:t>
            </a:r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调度池</a:t>
            </a: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执行器地址</a:t>
            </a: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日志</a:t>
            </a: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JobHandler</a:t>
            </a: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quartz</a:t>
            </a: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回调服务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v1.5</a:t>
            </a:r>
            <a:endParaRPr lang="en-US" altLang="zh-CN" sz="3200" b="1" dirty="0"/>
          </a:p>
        </p:txBody>
      </p:sp>
      <p:sp>
        <p:nvSpPr>
          <p:cNvPr id="33" name="矩形 32"/>
          <p:cNvSpPr/>
          <p:nvPr/>
        </p:nvSpPr>
        <p:spPr>
          <a:xfrm>
            <a:off x="548005" y="551145"/>
            <a:ext cx="4619625" cy="5058445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</a:p>
        </p:txBody>
      </p:sp>
      <p:sp>
        <p:nvSpPr>
          <p:cNvPr id="34" name="矩形 33"/>
          <p:cNvSpPr/>
          <p:nvPr/>
        </p:nvSpPr>
        <p:spPr>
          <a:xfrm>
            <a:off x="705485" y="726510"/>
            <a:ext cx="1973580" cy="32257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调度池</a:t>
            </a:r>
          </a:p>
        </p:txBody>
      </p:sp>
      <p:sp>
        <p:nvSpPr>
          <p:cNvPr id="35" name="矩形 34"/>
          <p:cNvSpPr/>
          <p:nvPr/>
        </p:nvSpPr>
        <p:spPr>
          <a:xfrm>
            <a:off x="856297" y="928370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执行器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4215" y="427833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 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日志</a:t>
            </a:r>
          </a:p>
        </p:txBody>
      </p:sp>
      <p:sp>
        <p:nvSpPr>
          <p:cNvPr id="37" name="矩形 36"/>
          <p:cNvSpPr/>
          <p:nvPr/>
        </p:nvSpPr>
        <p:spPr>
          <a:xfrm>
            <a:off x="6850380" y="551146"/>
            <a:ext cx="4764405" cy="5005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</a:p>
        </p:txBody>
      </p:sp>
      <p:sp>
        <p:nvSpPr>
          <p:cNvPr id="38" name="矩形 37"/>
          <p:cNvSpPr/>
          <p:nvPr/>
        </p:nvSpPr>
        <p:spPr>
          <a:xfrm>
            <a:off x="836613" y="1558608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JobHandler</a:t>
            </a:r>
          </a:p>
        </p:txBody>
      </p:sp>
      <p:sp>
        <p:nvSpPr>
          <p:cNvPr id="39" name="矩形 38"/>
          <p:cNvSpPr/>
          <p:nvPr/>
        </p:nvSpPr>
        <p:spPr>
          <a:xfrm>
            <a:off x="850218" y="2166620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……</a:t>
            </a:r>
          </a:p>
        </p:txBody>
      </p:sp>
      <p:sp>
        <p:nvSpPr>
          <p:cNvPr id="40" name="矩形 39"/>
          <p:cNvSpPr/>
          <p:nvPr/>
        </p:nvSpPr>
        <p:spPr>
          <a:xfrm>
            <a:off x="3652520" y="1896904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调度器</a:t>
            </a:r>
          </a:p>
          <a:p>
            <a:pPr algn="ctr"/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quartz</a:t>
            </a:r>
          </a:p>
        </p:txBody>
      </p:sp>
      <p:sp>
        <p:nvSpPr>
          <p:cNvPr id="41" name="矩形 40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回调服务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上下箭头 41"/>
          <p:cNvSpPr/>
          <p:nvPr/>
        </p:nvSpPr>
        <p:spPr>
          <a:xfrm>
            <a:off x="4123690" y="3780322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左右箭头 42"/>
          <p:cNvSpPr/>
          <p:nvPr/>
        </p:nvSpPr>
        <p:spPr>
          <a:xfrm>
            <a:off x="2715260" y="2186119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119272" y="2009190"/>
            <a:ext cx="1535430" cy="863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jetty</a:t>
            </a:r>
          </a:p>
        </p:txBody>
      </p:sp>
      <p:cxnSp>
        <p:nvCxnSpPr>
          <p:cNvPr id="46" name="直接箭头连接符 11"/>
          <p:cNvCxnSpPr/>
          <p:nvPr/>
        </p:nvCxnSpPr>
        <p:spPr>
          <a:xfrm>
            <a:off x="5227320" y="2374792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12"/>
          <p:cNvCxnSpPr/>
          <p:nvPr/>
        </p:nvCxnSpPr>
        <p:spPr>
          <a:xfrm flipH="1">
            <a:off x="5227320" y="346837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柱形 15"/>
          <p:cNvSpPr/>
          <p:nvPr/>
        </p:nvSpPr>
        <p:spPr>
          <a:xfrm>
            <a:off x="7128510" y="3296340"/>
            <a:ext cx="1570990" cy="131682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回调日志</a:t>
            </a: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49" name="矩形 48"/>
          <p:cNvSpPr/>
          <p:nvPr/>
        </p:nvSpPr>
        <p:spPr>
          <a:xfrm>
            <a:off x="9273096" y="811360"/>
            <a:ext cx="2157095" cy="38566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任务</a:t>
            </a:r>
          </a:p>
        </p:txBody>
      </p:sp>
      <p:cxnSp>
        <p:nvCxnSpPr>
          <p:cNvPr id="50" name="直接箭头连接符 18"/>
          <p:cNvCxnSpPr/>
          <p:nvPr/>
        </p:nvCxnSpPr>
        <p:spPr>
          <a:xfrm flipV="1">
            <a:off x="8712613" y="2431252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19"/>
          <p:cNvCxnSpPr/>
          <p:nvPr/>
        </p:nvCxnSpPr>
        <p:spPr>
          <a:xfrm flipH="1">
            <a:off x="8699500" y="3952240"/>
            <a:ext cx="51054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圆柱形 20"/>
          <p:cNvSpPr/>
          <p:nvPr/>
        </p:nvSpPr>
        <p:spPr>
          <a:xfrm>
            <a:off x="9532176" y="1325537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 dirty="0">
                <a:solidFill>
                  <a:schemeClr val="tx1"/>
                </a:solidFill>
              </a:rPr>
              <a:t>queue</a:t>
            </a:r>
          </a:p>
        </p:txBody>
      </p:sp>
      <p:sp>
        <p:nvSpPr>
          <p:cNvPr id="53" name="矩形 52"/>
          <p:cNvSpPr/>
          <p:nvPr/>
        </p:nvSpPr>
        <p:spPr>
          <a:xfrm>
            <a:off x="9626126" y="3250097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执行线程</a:t>
            </a:r>
          </a:p>
        </p:txBody>
      </p:sp>
      <p:sp>
        <p:nvSpPr>
          <p:cNvPr id="54" name="上下箭头 53"/>
          <p:cNvSpPr/>
          <p:nvPr/>
        </p:nvSpPr>
        <p:spPr>
          <a:xfrm>
            <a:off x="10228100" y="2374792"/>
            <a:ext cx="247086" cy="816451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642360" y="826718"/>
            <a:ext cx="1257935" cy="8090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注册模块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28510" y="826718"/>
            <a:ext cx="1535430" cy="8300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注册模块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7" name="左右箭头 56"/>
          <p:cNvSpPr/>
          <p:nvPr/>
        </p:nvSpPr>
        <p:spPr>
          <a:xfrm>
            <a:off x="2707692" y="1105852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12"/>
          <p:cNvCxnSpPr/>
          <p:nvPr/>
        </p:nvCxnSpPr>
        <p:spPr>
          <a:xfrm flipH="1">
            <a:off x="5227319" y="1300623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v1.7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自动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v1.8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789" y="5792686"/>
            <a:ext cx="37080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b="1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b="1" dirty="0">
                <a:latin typeface="Heiti SC Light" charset="-122"/>
                <a:ea typeface="Heiti SC Light" charset="-122"/>
                <a:cs typeface="Heiti SC Light" charset="-122"/>
              </a:rPr>
              <a:t>v1.9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885" y="5792470"/>
            <a:ext cx="431038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v1.9.2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（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xxl-rpc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）</a:t>
            </a: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885" y="5792470"/>
            <a:ext cx="431038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dirty="0" smtClean="0">
                <a:latin typeface="Heiti SC Light" charset="-122"/>
                <a:ea typeface="Heiti SC Light" charset="-122"/>
                <a:cs typeface="Heiti SC Light" charset="-122"/>
              </a:rPr>
              <a:t>v2.0.0</a:t>
            </a:r>
            <a:endParaRPr lang="en-US" altLang="zh-CN" sz="28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273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688195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" name="罐形 36"/>
          <p:cNvSpPr/>
          <p:nvPr/>
        </p:nvSpPr>
        <p:spPr>
          <a:xfrm>
            <a:off x="6652456" y="4277386"/>
            <a:ext cx="1442318" cy="361135"/>
          </a:xfrm>
          <a:prstGeom prst="can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业务数据</a:t>
            </a:r>
          </a:p>
        </p:txBody>
      </p:sp>
      <p:sp>
        <p:nvSpPr>
          <p:cNvPr id="38" name="矩形 37"/>
          <p:cNvSpPr/>
          <p:nvPr/>
        </p:nvSpPr>
        <p:spPr>
          <a:xfrm>
            <a:off x="7238396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88597" y="3631782"/>
            <a:ext cx="270435" cy="257953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40" name="直线箭头连接符 39"/>
          <p:cNvCxnSpPr/>
          <p:nvPr/>
        </p:nvCxnSpPr>
        <p:spPr>
          <a:xfrm>
            <a:off x="7823414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直线箭头连接符 40"/>
          <p:cNvCxnSpPr/>
          <p:nvPr/>
        </p:nvCxnSpPr>
        <p:spPr>
          <a:xfrm>
            <a:off x="7371126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直线箭头连接符 41"/>
          <p:cNvCxnSpPr/>
          <p:nvPr/>
        </p:nvCxnSpPr>
        <p:spPr>
          <a:xfrm>
            <a:off x="6923816" y="3936572"/>
            <a:ext cx="0" cy="309544"/>
          </a:xfrm>
          <a:prstGeom prst="straightConnector1">
            <a:avLst/>
          </a:prstGeom>
          <a:noFill/>
          <a:ln w="12700" cap="flat" cmpd="sng" algn="ctr">
            <a:solidFill>
              <a:srgbClr val="EC5044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3" name="椭圆 42"/>
          <p:cNvSpPr/>
          <p:nvPr/>
        </p:nvSpPr>
        <p:spPr>
          <a:xfrm>
            <a:off x="5137130" y="1961461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137130" y="2374186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137130" y="2786912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46" name="肘形连接符 45"/>
          <p:cNvCxnSpPr/>
          <p:nvPr/>
        </p:nvCxnSpPr>
        <p:spPr>
          <a:xfrm rot="16200000" flipV="1">
            <a:off x="6173222" y="1981589"/>
            <a:ext cx="1515548" cy="1784835"/>
          </a:xfrm>
          <a:prstGeom prst="bentConnector2">
            <a:avLst/>
          </a:pr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7" name="肘形连接符 46"/>
          <p:cNvCxnSpPr/>
          <p:nvPr/>
        </p:nvCxnSpPr>
        <p:spPr>
          <a:xfrm rot="16200000" flipV="1">
            <a:off x="6154685" y="2412852"/>
            <a:ext cx="1102823" cy="1335036"/>
          </a:xfrm>
          <a:prstGeom prst="bentConnector2">
            <a:avLst/>
          </a:prstGeom>
          <a:noFill/>
          <a:ln w="12700" cap="flat" cmpd="sng" algn="ctr">
            <a:solidFill>
              <a:srgbClr val="40404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8" name="肘形连接符 47"/>
          <p:cNvCxnSpPr/>
          <p:nvPr/>
        </p:nvCxnSpPr>
        <p:spPr>
          <a:xfrm rot="16200000" flipV="1">
            <a:off x="6136148" y="2844114"/>
            <a:ext cx="690098" cy="885237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9" name="矩形 48"/>
          <p:cNvSpPr/>
          <p:nvPr/>
        </p:nvSpPr>
        <p:spPr>
          <a:xfrm>
            <a:off x="3159175" y="2054876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分片任务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50" name="直线箭头连接符 49"/>
          <p:cNvCxnSpPr/>
          <p:nvPr/>
        </p:nvCxnSpPr>
        <p:spPr>
          <a:xfrm>
            <a:off x="3737396" y="2116232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1" name="矩形 50"/>
          <p:cNvSpPr/>
          <p:nvPr/>
        </p:nvSpPr>
        <p:spPr>
          <a:xfrm>
            <a:off x="5001913" y="1703508"/>
            <a:ext cx="1126810" cy="1496129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120324" y="1690537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执行器集群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53" name="直线箭头连接符 52"/>
          <p:cNvCxnSpPr/>
          <p:nvPr/>
        </p:nvCxnSpPr>
        <p:spPr>
          <a:xfrm>
            <a:off x="3737396" y="2536989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4" name="肘形连接符 104"/>
          <p:cNvCxnSpPr/>
          <p:nvPr/>
        </p:nvCxnSpPr>
        <p:spPr>
          <a:xfrm flipV="1">
            <a:off x="3724695" y="2941683"/>
            <a:ext cx="1393219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5" name="矩形 54"/>
          <p:cNvSpPr/>
          <p:nvPr/>
        </p:nvSpPr>
        <p:spPr>
          <a:xfrm>
            <a:off x="2929601" y="1692409"/>
            <a:ext cx="738941" cy="2946112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946595" y="1664863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调度中心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785520" y="1844218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85519" y="2260653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785518" y="2681507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2,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762374" y="4686017"/>
            <a:ext cx="1306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总数据量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30000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条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177731" y="1808755"/>
            <a:ext cx="8723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10000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77731" y="2251713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10001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0000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177731" y="2669901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20001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30000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523288" y="1290489"/>
            <a:ext cx="1825159" cy="1246595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headEnd type="none"/>
            <a:tailEnd type="triangle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意义：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、协同处理大量数据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、动态扩容，动态分片</a:t>
            </a:r>
          </a:p>
        </p:txBody>
      </p:sp>
      <p:sp>
        <p:nvSpPr>
          <p:cNvPr id="65" name="矩形 64"/>
          <p:cNvSpPr/>
          <p:nvPr/>
        </p:nvSpPr>
        <p:spPr>
          <a:xfrm>
            <a:off x="3159175" y="3349165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注册中心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66" name="肘形连接符 65"/>
          <p:cNvCxnSpPr/>
          <p:nvPr/>
        </p:nvCxnSpPr>
        <p:spPr>
          <a:xfrm rot="5400000">
            <a:off x="4277968" y="2510887"/>
            <a:ext cx="724319" cy="1895454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7" name="文本框 66"/>
          <p:cNvSpPr txBox="1"/>
          <p:nvPr/>
        </p:nvSpPr>
        <p:spPr>
          <a:xfrm>
            <a:off x="4185027" y="353307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心跳注册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758</Words>
  <Application>Microsoft Macintosh PowerPoint</Application>
  <PresentationFormat>宽屏</PresentationFormat>
  <Paragraphs>529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Heiti SC Light</vt:lpstr>
      <vt:lpstr>MS PGothic</vt:lpstr>
      <vt:lpstr>宋体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Microsoft Office 用户</cp:lastModifiedBy>
  <cp:revision>409</cp:revision>
  <dcterms:created xsi:type="dcterms:W3CDTF">2015-05-05T08:02:00Z</dcterms:created>
  <dcterms:modified xsi:type="dcterms:W3CDTF">2019-10-11T02:18:00Z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