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71" autoAdjust="0"/>
    <p:restoredTop sz="90573"/>
  </p:normalViewPr>
  <p:slideViewPr>
    <p:cSldViewPr snapToGrid="0">
      <p:cViewPr>
        <p:scale>
          <a:sx n="100" d="100"/>
          <a:sy n="100" d="100"/>
        </p:scale>
        <p:origin x="-1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95650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17/5/11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API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err="1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err="1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 err="1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3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224</Words>
  <Application>Microsoft Macintosh PowerPoint</Application>
  <PresentationFormat>宽屏</PresentationFormat>
  <Paragraphs>282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Calibri</vt:lpstr>
      <vt:lpstr>Calibri Light</vt:lpstr>
      <vt:lpstr>Heiti SC Light</vt:lpstr>
      <vt:lpstr>ＭＳ Ｐゴシック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392</cp:revision>
  <dcterms:created xsi:type="dcterms:W3CDTF">2015-05-05T08:02:00Z</dcterms:created>
  <dcterms:modified xsi:type="dcterms:W3CDTF">2017-05-11T14:56:29Z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