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6" name="流程图: 可选过程 55"/>
          <p:cNvSpPr/>
          <p:nvPr/>
        </p:nvSpPr>
        <p:spPr>
          <a:xfrm>
            <a:off x="345440" y="156845"/>
            <a:ext cx="11457940" cy="6385560"/>
          </a:xfrm>
          <a:prstGeom prst="flowChartAlternate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zh-CN" altLang="en-US"/>
          </a:p>
          <a:p>
            <a:pPr algn="ctr"/>
            <a:endParaRPr lang="en-US" altLang="zh-CN" sz="2400" b="1"/>
          </a:p>
          <a:p>
            <a:pPr algn="ctr"/>
            <a:r>
              <a:rPr lang="en-US" altLang="zh-CN" sz="3200" b="1"/>
              <a:t>XXL-JOB</a:t>
            </a:r>
            <a:r>
              <a:rPr lang="zh-CN" altLang="en-US" sz="3200" b="1"/>
              <a:t>架构图</a:t>
            </a:r>
            <a:endParaRPr lang="zh-CN" altLang="en-US" sz="3200" b="1"/>
          </a:p>
        </p:txBody>
      </p:sp>
      <p:sp>
        <p:nvSpPr>
          <p:cNvPr id="6" name="流程图: 可选过程 5"/>
          <p:cNvSpPr/>
          <p:nvPr/>
        </p:nvSpPr>
        <p:spPr>
          <a:xfrm>
            <a:off x="672465" y="436245"/>
            <a:ext cx="6865620" cy="538289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5">
                    <a:lumMod val="50000"/>
                  </a:schemeClr>
                </a:solidFill>
                <a:latin typeface="微软雅黑" charset="0"/>
                <a:ea typeface="微软雅黑" charset="0"/>
              </a:rPr>
              <a:t>调度中心</a:t>
            </a:r>
            <a:endParaRPr lang="zh-CN" altLang="en-US" sz="2400" b="1">
              <a:solidFill>
                <a:schemeClr val="accent5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1" name="圆柱形 10"/>
          <p:cNvSpPr/>
          <p:nvPr/>
        </p:nvSpPr>
        <p:spPr>
          <a:xfrm>
            <a:off x="918845" y="832485"/>
            <a:ext cx="3928745" cy="295529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任务池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8" name="流程图: 可选过程 7"/>
          <p:cNvSpPr/>
          <p:nvPr/>
        </p:nvSpPr>
        <p:spPr>
          <a:xfrm>
            <a:off x="1067435" y="1742440"/>
            <a:ext cx="3597275" cy="400685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宴会商户头图绑定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9" name="流程图: 可选过程 8"/>
          <p:cNvSpPr/>
          <p:nvPr/>
        </p:nvSpPr>
        <p:spPr>
          <a:xfrm>
            <a:off x="1068705" y="2287270"/>
            <a:ext cx="3597275" cy="39751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>
                <a:latin typeface="微软雅黑" charset="0"/>
                <a:ea typeface="微软雅黑" charset="0"/>
              </a:rPr>
              <a:t>婚宴默认</a:t>
            </a:r>
            <a:r>
              <a:rPr lang="zh-CN" altLang="en-US">
                <a:latin typeface="微软雅黑" charset="0"/>
                <a:ea typeface="微软雅黑" charset="0"/>
                <a:sym typeface="+mn-ea"/>
              </a:rPr>
              <a:t>搜索</a:t>
            </a:r>
            <a:r>
              <a:rPr lang="zh-CN" altLang="en-US">
                <a:latin typeface="微软雅黑" charset="0"/>
                <a:ea typeface="微软雅黑" charset="0"/>
              </a:rPr>
              <a:t>排序跑分</a:t>
            </a:r>
            <a:r>
              <a:rPr lang="en-US" altLang="zh-CN">
                <a:latin typeface="微软雅黑" charset="0"/>
                <a:ea typeface="微软雅黑" charset="0"/>
              </a:rPr>
              <a:t>JOB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10" name="流程图: 可选过程 9"/>
          <p:cNvSpPr/>
          <p:nvPr/>
        </p:nvSpPr>
        <p:spPr>
          <a:xfrm>
            <a:off x="1071880" y="2863850"/>
            <a:ext cx="3597275" cy="34036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latin typeface="微软雅黑" charset="0"/>
                <a:ea typeface="微软雅黑" charset="0"/>
              </a:rPr>
              <a:t>……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22" name="流程图: 可选过程 21"/>
          <p:cNvSpPr/>
          <p:nvPr/>
        </p:nvSpPr>
        <p:spPr>
          <a:xfrm>
            <a:off x="5225415" y="935355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A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【block】</a:t>
            </a:r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29" name="流程图: 可选过程 28"/>
          <p:cNvSpPr/>
          <p:nvPr/>
        </p:nvSpPr>
        <p:spPr>
          <a:xfrm>
            <a:off x="5280025" y="1979930"/>
            <a:ext cx="1898015" cy="708660"/>
          </a:xfrm>
          <a:prstGeom prst="flowChartAlternateProcess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B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【block】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5" name="流程图: 可选过程 34"/>
          <p:cNvSpPr/>
          <p:nvPr/>
        </p:nvSpPr>
        <p:spPr>
          <a:xfrm>
            <a:off x="5280025" y="2952115"/>
            <a:ext cx="1898015" cy="70866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latin typeface="微软雅黑" charset="0"/>
                <a:ea typeface="微软雅黑" charset="0"/>
              </a:rPr>
              <a:t>调度器</a:t>
            </a:r>
            <a:r>
              <a:rPr lang="en-US" altLang="zh-CN">
                <a:latin typeface="微软雅黑" charset="0"/>
                <a:ea typeface="微软雅黑" charset="0"/>
              </a:rPr>
              <a:t>C</a:t>
            </a:r>
            <a:endParaRPr lang="en-US" altLang="zh-CN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>
                <a:latin typeface="微软雅黑" charset="0"/>
                <a:ea typeface="微软雅黑" charset="0"/>
                <a:sym typeface="+mn-ea"/>
              </a:rPr>
              <a:t>【active】</a:t>
            </a:r>
            <a:endParaRPr lang="en-US" altLang="zh-CN">
              <a:latin typeface="微软雅黑" charset="0"/>
              <a:ea typeface="微软雅黑" charset="0"/>
            </a:endParaRPr>
          </a:p>
        </p:txBody>
      </p:sp>
      <p:sp>
        <p:nvSpPr>
          <p:cNvPr id="36" name="流程图: 可选过程 35"/>
          <p:cNvSpPr/>
          <p:nvPr/>
        </p:nvSpPr>
        <p:spPr>
          <a:xfrm>
            <a:off x="1097280" y="4314190"/>
            <a:ext cx="5988050" cy="64071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b="1">
                <a:solidFill>
                  <a:schemeClr val="tx1"/>
                </a:solidFill>
                <a:latin typeface="微软雅黑" charset="0"/>
                <a:ea typeface="微软雅黑" charset="0"/>
              </a:rPr>
              <a:t>调度日志</a:t>
            </a:r>
            <a:endParaRPr lang="zh-CN" altLang="en-US" b="1">
              <a:solidFill>
                <a:schemeClr val="tx1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下箭头 36"/>
          <p:cNvSpPr/>
          <p:nvPr/>
        </p:nvSpPr>
        <p:spPr>
          <a:xfrm>
            <a:off x="6210935" y="3715385"/>
            <a:ext cx="160655" cy="553720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39" name="流程图: 可选过程 38"/>
          <p:cNvSpPr/>
          <p:nvPr/>
        </p:nvSpPr>
        <p:spPr>
          <a:xfrm>
            <a:off x="8888730" y="597535"/>
            <a:ext cx="2533650" cy="5200650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en-US" altLang="zh-CN" b="1">
              <a:latin typeface="微软雅黑" charset="0"/>
              <a:ea typeface="微软雅黑" charset="0"/>
            </a:endParaRPr>
          </a:p>
          <a:p>
            <a:pPr algn="ctr"/>
            <a:endParaRPr lang="zh-CN" altLang="en-US" sz="2400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微软雅黑" charset="0"/>
                <a:ea typeface="微软雅黑" charset="0"/>
              </a:rPr>
              <a:t>执行器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3" name="右箭头 42"/>
          <p:cNvSpPr/>
          <p:nvPr/>
        </p:nvSpPr>
        <p:spPr>
          <a:xfrm>
            <a:off x="7593965" y="3176905"/>
            <a:ext cx="1267460" cy="21844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4" name="左箭头 43"/>
          <p:cNvSpPr/>
          <p:nvPr/>
        </p:nvSpPr>
        <p:spPr>
          <a:xfrm>
            <a:off x="7593965" y="4560570"/>
            <a:ext cx="1252855" cy="189230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5" name="流程图: 磁盘 44"/>
          <p:cNvSpPr/>
          <p:nvPr/>
        </p:nvSpPr>
        <p:spPr>
          <a:xfrm>
            <a:off x="9226550" y="878205"/>
            <a:ext cx="1805940" cy="2650490"/>
          </a:xfrm>
          <a:prstGeom prst="flowChartMagneticDisk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endParaRPr lang="zh-CN" altLang="en-US" b="1">
              <a:latin typeface="微软雅黑" charset="0"/>
              <a:ea typeface="微软雅黑" charset="0"/>
            </a:endParaRPr>
          </a:p>
          <a:p>
            <a:pPr algn="ctr"/>
            <a:r>
              <a:rPr lang="zh-CN" altLang="en-US" sz="1600" b="1">
                <a:latin typeface="微软雅黑" charset="0"/>
                <a:ea typeface="微软雅黑" charset="0"/>
              </a:rPr>
              <a:t>调度队列</a:t>
            </a:r>
            <a:endParaRPr lang="zh-CN" altLang="en-US" sz="1600" b="1">
              <a:latin typeface="微软雅黑" charset="0"/>
              <a:ea typeface="微软雅黑" charset="0"/>
            </a:endParaRPr>
          </a:p>
        </p:txBody>
      </p:sp>
      <p:sp>
        <p:nvSpPr>
          <p:cNvPr id="47" name="左右箭头 46"/>
          <p:cNvSpPr/>
          <p:nvPr/>
        </p:nvSpPr>
        <p:spPr>
          <a:xfrm>
            <a:off x="4885055" y="3206115"/>
            <a:ext cx="378460" cy="160020"/>
          </a:xfrm>
          <a:prstGeom prst="left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latin typeface="微软雅黑" charset="0"/>
              <a:ea typeface="微软雅黑" charset="0"/>
            </a:endParaRPr>
          </a:p>
        </p:txBody>
      </p:sp>
      <p:sp>
        <p:nvSpPr>
          <p:cNvPr id="48" name="流程图: 可选过程 47"/>
          <p:cNvSpPr/>
          <p:nvPr/>
        </p:nvSpPr>
        <p:spPr>
          <a:xfrm>
            <a:off x="9370060" y="17786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  <a:endParaRPr lang="zh-CN" altLang="en-US" sz="1600">
              <a:latin typeface="微软雅黑" charset="0"/>
              <a:ea typeface="微软雅黑" charset="0"/>
            </a:endParaRPr>
          </a:p>
        </p:txBody>
      </p:sp>
      <p:sp>
        <p:nvSpPr>
          <p:cNvPr id="51" name="流程图: 可选过程 50"/>
          <p:cNvSpPr/>
          <p:nvPr/>
        </p:nvSpPr>
        <p:spPr>
          <a:xfrm>
            <a:off x="9357360" y="21850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zh-CN" altLang="en-US" sz="1600">
                <a:latin typeface="微软雅黑" charset="0"/>
                <a:ea typeface="微软雅黑" charset="0"/>
              </a:rPr>
              <a:t>调度请求</a:t>
            </a:r>
            <a:endParaRPr lang="zh-CN" altLang="en-US" sz="1600">
              <a:latin typeface="微软雅黑" charset="0"/>
              <a:ea typeface="微软雅黑" charset="0"/>
            </a:endParaRPr>
          </a:p>
        </p:txBody>
      </p:sp>
      <p:sp>
        <p:nvSpPr>
          <p:cNvPr id="52" name="流程图: 可选过程 51"/>
          <p:cNvSpPr/>
          <p:nvPr/>
        </p:nvSpPr>
        <p:spPr>
          <a:xfrm>
            <a:off x="9358630" y="2591435"/>
            <a:ext cx="1471295" cy="291465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altLang="zh-CN" sz="1600">
                <a:latin typeface="微软雅黑" charset="0"/>
                <a:ea typeface="微软雅黑" charset="0"/>
              </a:rPr>
              <a:t>……</a:t>
            </a:r>
            <a:endParaRPr lang="en-US" altLang="zh-CN" sz="1600">
              <a:latin typeface="微软雅黑" charset="0"/>
              <a:ea typeface="微软雅黑" charset="0"/>
            </a:endParaRPr>
          </a:p>
        </p:txBody>
      </p:sp>
      <p:sp>
        <p:nvSpPr>
          <p:cNvPr id="53" name="流程图: 可选过程 52"/>
          <p:cNvSpPr/>
          <p:nvPr/>
        </p:nvSpPr>
        <p:spPr>
          <a:xfrm>
            <a:off x="9168765" y="4139565"/>
            <a:ext cx="1850390" cy="84518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600" b="1"/>
              <a:t>任务执行</a:t>
            </a:r>
            <a:endParaRPr lang="zh-CN" altLang="en-US" sz="1600" b="1"/>
          </a:p>
          <a:p>
            <a:pPr algn="ctr"/>
            <a:r>
              <a:rPr lang="zh-CN" altLang="en-US" sz="1600" b="1"/>
              <a:t>【业务逻辑】</a:t>
            </a:r>
            <a:endParaRPr lang="zh-CN" altLang="en-US" sz="1600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Kingsoft Office WPP</Application>
  <PresentationFormat>宽屏</PresentationFormat>
  <Paragraphs>91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127</cp:revision>
  <dcterms:created xsi:type="dcterms:W3CDTF">2015-05-05T08:02:00Z</dcterms:created>
  <dcterms:modified xsi:type="dcterms:W3CDTF">2016-01-20T14:15:36Z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2052-10.1.0.5458</vt:lpwstr>
  </property>
</Properties>
</file>