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58" r:id="rId3"/>
    <p:sldId id="260" r:id="rId4"/>
    <p:sldId id="261" r:id="rId5"/>
    <p:sldId id="262" r:id="rId6"/>
    <p:sldId id="264" r:id="rId7"/>
    <p:sldId id="266" r:id="rId8"/>
    <p:sldId id="267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12" autoAdjust="0"/>
    <p:restoredTop sz="89932"/>
  </p:normalViewPr>
  <p:slideViewPr>
    <p:cSldViewPr snapToGrid="0">
      <p:cViewPr>
        <p:scale>
          <a:sx n="100" d="100"/>
          <a:sy n="100" d="100"/>
        </p:scale>
        <p:origin x="-2240" y="-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98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453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539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868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101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46368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5714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879406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 dirty="0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宴会商户头图绑定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婚宴默认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搜索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排序跑分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B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【block】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C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【active】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执行器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注册模块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v1.8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789" y="5792686"/>
            <a:ext cx="3708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b="1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v1.9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v1.9.2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（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xxl-rpc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）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 smtClean="0">
                <a:latin typeface="Heiti SC Light" charset="-122"/>
                <a:ea typeface="Heiti SC Light" charset="-122"/>
                <a:cs typeface="Heiti SC Light" charset="-122"/>
              </a:rPr>
              <a:t>v2.0.0</a:t>
            </a:r>
            <a:endParaRPr lang="en-US" altLang="zh-CN" sz="28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27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688195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" name="罐形 36"/>
          <p:cNvSpPr/>
          <p:nvPr/>
        </p:nvSpPr>
        <p:spPr>
          <a:xfrm>
            <a:off x="6652456" y="4277386"/>
            <a:ext cx="1442318" cy="36113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业务数据</a:t>
            </a:r>
          </a:p>
        </p:txBody>
      </p:sp>
      <p:sp>
        <p:nvSpPr>
          <p:cNvPr id="38" name="矩形 37"/>
          <p:cNvSpPr/>
          <p:nvPr/>
        </p:nvSpPr>
        <p:spPr>
          <a:xfrm>
            <a:off x="7238396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8597" y="3631782"/>
            <a:ext cx="270435" cy="257953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40" name="直线箭头连接符 39"/>
          <p:cNvCxnSpPr/>
          <p:nvPr/>
        </p:nvCxnSpPr>
        <p:spPr>
          <a:xfrm>
            <a:off x="7823414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直线箭头连接符 40"/>
          <p:cNvCxnSpPr/>
          <p:nvPr/>
        </p:nvCxnSpPr>
        <p:spPr>
          <a:xfrm>
            <a:off x="7371126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直线箭头连接符 41"/>
          <p:cNvCxnSpPr/>
          <p:nvPr/>
        </p:nvCxnSpPr>
        <p:spPr>
          <a:xfrm>
            <a:off x="6923816" y="3936572"/>
            <a:ext cx="0" cy="309544"/>
          </a:xfrm>
          <a:prstGeom prst="straightConnector1">
            <a:avLst/>
          </a:prstGeom>
          <a:noFill/>
          <a:ln w="12700" cap="flat" cmpd="sng" algn="ctr">
            <a:solidFill>
              <a:srgbClr val="EC5044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椭圆 42"/>
          <p:cNvSpPr/>
          <p:nvPr/>
        </p:nvSpPr>
        <p:spPr>
          <a:xfrm>
            <a:off x="5137130" y="1961461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137130" y="2374186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37130" y="2786912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46" name="肘形连接符 45"/>
          <p:cNvCxnSpPr/>
          <p:nvPr/>
        </p:nvCxnSpPr>
        <p:spPr>
          <a:xfrm rot="16200000" flipV="1">
            <a:off x="6173222" y="1981589"/>
            <a:ext cx="1515548" cy="1784835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7" name="肘形连接符 46"/>
          <p:cNvCxnSpPr/>
          <p:nvPr/>
        </p:nvCxnSpPr>
        <p:spPr>
          <a:xfrm rot="16200000" flipV="1">
            <a:off x="6154685" y="2412852"/>
            <a:ext cx="1102823" cy="1335036"/>
          </a:xfrm>
          <a:prstGeom prst="bentConnector2">
            <a:avLst/>
          </a:prstGeom>
          <a:noFill/>
          <a:ln w="12700" cap="flat" cmpd="sng" algn="ctr">
            <a:solidFill>
              <a:srgbClr val="40404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肘形连接符 47"/>
          <p:cNvCxnSpPr/>
          <p:nvPr/>
        </p:nvCxnSpPr>
        <p:spPr>
          <a:xfrm rot="16200000" flipV="1">
            <a:off x="6136148" y="2844114"/>
            <a:ext cx="690098" cy="885237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矩形 48"/>
          <p:cNvSpPr/>
          <p:nvPr/>
        </p:nvSpPr>
        <p:spPr>
          <a:xfrm>
            <a:off x="3159175" y="2054876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分片任务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50" name="直线箭头连接符 49"/>
          <p:cNvCxnSpPr/>
          <p:nvPr/>
        </p:nvCxnSpPr>
        <p:spPr>
          <a:xfrm>
            <a:off x="3737396" y="2116232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1" name="矩形 50"/>
          <p:cNvSpPr/>
          <p:nvPr/>
        </p:nvSpPr>
        <p:spPr>
          <a:xfrm>
            <a:off x="5001913" y="1703508"/>
            <a:ext cx="1126810" cy="1496129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20324" y="169053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执行器集群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53" name="直线箭头连接符 52"/>
          <p:cNvCxnSpPr/>
          <p:nvPr/>
        </p:nvCxnSpPr>
        <p:spPr>
          <a:xfrm>
            <a:off x="3737396" y="2536989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肘形连接符 104"/>
          <p:cNvCxnSpPr/>
          <p:nvPr/>
        </p:nvCxnSpPr>
        <p:spPr>
          <a:xfrm flipV="1">
            <a:off x="3724695" y="2941683"/>
            <a:ext cx="1393219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矩形 54"/>
          <p:cNvSpPr/>
          <p:nvPr/>
        </p:nvSpPr>
        <p:spPr>
          <a:xfrm>
            <a:off x="2929601" y="1692409"/>
            <a:ext cx="738941" cy="294611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946595" y="166486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调度中心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785520" y="1844218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5519" y="2260653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85518" y="2681507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2,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2374" y="4686017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总数据量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条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177731" y="1808755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77731" y="2251713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177731" y="2669901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20001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23288" y="1290489"/>
            <a:ext cx="1825159" cy="124659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headEnd type="none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意义：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、协同处理大量数据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、动态扩容，动态分片</a:t>
            </a:r>
          </a:p>
        </p:txBody>
      </p:sp>
      <p:sp>
        <p:nvSpPr>
          <p:cNvPr id="65" name="矩形 64"/>
          <p:cNvSpPr/>
          <p:nvPr/>
        </p:nvSpPr>
        <p:spPr>
          <a:xfrm>
            <a:off x="3159175" y="3349165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注册中心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66" name="肘形连接符 65"/>
          <p:cNvCxnSpPr/>
          <p:nvPr/>
        </p:nvCxnSpPr>
        <p:spPr>
          <a:xfrm rot="5400000">
            <a:off x="4277968" y="2510887"/>
            <a:ext cx="724319" cy="1895454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7" name="文本框 66"/>
          <p:cNvSpPr txBox="1"/>
          <p:nvPr/>
        </p:nvSpPr>
        <p:spPr>
          <a:xfrm>
            <a:off x="4185027" y="35330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心跳注册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669</Words>
  <Application>Microsoft Macintosh PowerPoint</Application>
  <PresentationFormat>宽屏</PresentationFormat>
  <Paragraphs>485</Paragraphs>
  <Slides>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Heiti SC Light</vt:lpstr>
      <vt:lpstr>MS PGothic</vt:lpstr>
      <vt:lpstr>宋体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402</cp:revision>
  <dcterms:created xsi:type="dcterms:W3CDTF">2015-05-05T08:02:00Z</dcterms:created>
  <dcterms:modified xsi:type="dcterms:W3CDTF">2018-11-02T04:54:05Z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